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63" r:id="rId5"/>
    <p:sldId id="264" r:id="rId6"/>
    <p:sldId id="268" r:id="rId7"/>
    <p:sldId id="266" r:id="rId8"/>
    <p:sldId id="267" r:id="rId9"/>
    <p:sldId id="262" r:id="rId10"/>
    <p:sldId id="260" r:id="rId11"/>
    <p:sldId id="261" r:id="rId12"/>
    <p:sldId id="26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102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8A730-4C2A-4CF8-AD35-00C2949FED9C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16E60-6D5D-4908-88C8-77D0AE9F9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03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8A730-4C2A-4CF8-AD35-00C2949FED9C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16E60-6D5D-4908-88C8-77D0AE9F9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59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8A730-4C2A-4CF8-AD35-00C2949FED9C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16E60-6D5D-4908-88C8-77D0AE9F9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28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8A730-4C2A-4CF8-AD35-00C2949FED9C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16E60-6D5D-4908-88C8-77D0AE9F9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228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8A730-4C2A-4CF8-AD35-00C2949FED9C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16E60-6D5D-4908-88C8-77D0AE9F9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72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8A730-4C2A-4CF8-AD35-00C2949FED9C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16E60-6D5D-4908-88C8-77D0AE9F9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63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8A730-4C2A-4CF8-AD35-00C2949FED9C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16E60-6D5D-4908-88C8-77D0AE9F9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6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8A730-4C2A-4CF8-AD35-00C2949FED9C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16E60-6D5D-4908-88C8-77D0AE9F9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8A730-4C2A-4CF8-AD35-00C2949FED9C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16E60-6D5D-4908-88C8-77D0AE9F9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75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8A730-4C2A-4CF8-AD35-00C2949FED9C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16E60-6D5D-4908-88C8-77D0AE9F9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99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8A730-4C2A-4CF8-AD35-00C2949FED9C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16E60-6D5D-4908-88C8-77D0AE9F9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314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8A730-4C2A-4CF8-AD35-00C2949FED9C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D16E60-6D5D-4908-88C8-77D0AE9F97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306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-nd/2.0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/2.0/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-nd/2.0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2.0/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s://creativecommons.org/licenses/by/2.0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-nd/2.0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/2.0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2.0/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2.0/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-nd/2.0/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/2.0/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2.0/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547" y="365125"/>
            <a:ext cx="10943253" cy="1325563"/>
          </a:xfrm>
        </p:spPr>
        <p:txBody>
          <a:bodyPr/>
          <a:lstStyle/>
          <a:p>
            <a:r>
              <a:rPr lang="en-US" dirty="0"/>
              <a:t>Starting</a:t>
            </a:r>
            <a:br>
              <a:rPr lang="en-US" dirty="0"/>
            </a:br>
            <a:r>
              <a:rPr lang="en-US" dirty="0"/>
              <a:t>Line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53600" y="4544291"/>
            <a:ext cx="231370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Photo taken by:</a:t>
            </a:r>
          </a:p>
          <a:p>
            <a:r>
              <a:rPr lang="en-US" dirty="0"/>
              <a:t>Mike Thomas</a:t>
            </a:r>
          </a:p>
          <a:p>
            <a:endParaRPr lang="en-US" dirty="0"/>
          </a:p>
          <a:p>
            <a:r>
              <a:rPr lang="en-US" b="1" dirty="0">
                <a:hlinkClick r:id="rId3"/>
              </a:rPr>
              <a:t>Attribution-</a:t>
            </a:r>
            <a:r>
              <a:rPr lang="en-US" b="1" dirty="0" err="1">
                <a:hlinkClick r:id="rId3"/>
              </a:rPr>
              <a:t>NonCommercial</a:t>
            </a:r>
            <a:r>
              <a:rPr lang="en-US" b="1" dirty="0">
                <a:hlinkClick r:id="rId3"/>
              </a:rPr>
              <a:t>-</a:t>
            </a:r>
            <a:r>
              <a:rPr lang="en-US" b="1" dirty="0" err="1">
                <a:hlinkClick r:id="rId3"/>
              </a:rPr>
              <a:t>NoDerivs</a:t>
            </a:r>
            <a:r>
              <a:rPr lang="en-US" b="1" dirty="0">
                <a:hlinkClick r:id="rId3"/>
              </a:rPr>
              <a:t> 2.0 Generic (CC BY-NC-ND 2.0)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40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073" y="365125"/>
            <a:ext cx="10979727" cy="1325563"/>
          </a:xfrm>
        </p:spPr>
        <p:txBody>
          <a:bodyPr/>
          <a:lstStyle/>
          <a:p>
            <a:r>
              <a:rPr lang="en-US" dirty="0"/>
              <a:t>Sleep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140" y="499871"/>
            <a:ext cx="7897592" cy="55684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961418" y="4655127"/>
            <a:ext cx="21197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Photo taken by:</a:t>
            </a:r>
          </a:p>
          <a:p>
            <a:r>
              <a:rPr lang="en-US" dirty="0"/>
              <a:t>Julie Falk</a:t>
            </a:r>
          </a:p>
          <a:p>
            <a:endParaRPr lang="en-US" dirty="0"/>
          </a:p>
          <a:p>
            <a:r>
              <a:rPr lang="en-US" b="1" dirty="0">
                <a:hlinkClick r:id="rId3"/>
              </a:rPr>
              <a:t>Attribution-</a:t>
            </a:r>
            <a:r>
              <a:rPr lang="en-US" b="1" dirty="0" err="1">
                <a:hlinkClick r:id="rId3"/>
              </a:rPr>
              <a:t>NonCommercial</a:t>
            </a:r>
            <a:r>
              <a:rPr lang="en-US" b="1" dirty="0">
                <a:hlinkClick r:id="rId3"/>
              </a:rPr>
              <a:t> 2.0 Generic (CC BY-NC 2.0)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480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4400" y="365125"/>
            <a:ext cx="2819400" cy="1325563"/>
          </a:xfrm>
        </p:spPr>
        <p:txBody>
          <a:bodyPr/>
          <a:lstStyle/>
          <a:p>
            <a:r>
              <a:rPr lang="en-US" dirty="0"/>
              <a:t>Early Riser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3009" y="161059"/>
            <a:ext cx="4926591" cy="65339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2607" y="4345378"/>
            <a:ext cx="299258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Photo taken by:</a:t>
            </a:r>
          </a:p>
          <a:p>
            <a:r>
              <a:rPr lang="en-US" dirty="0" err="1"/>
              <a:t>Ciobanu</a:t>
            </a:r>
            <a:r>
              <a:rPr lang="en-US" dirty="0"/>
              <a:t> </a:t>
            </a:r>
            <a:r>
              <a:rPr lang="en-US" dirty="0" err="1"/>
              <a:t>Andreea</a:t>
            </a:r>
            <a:r>
              <a:rPr lang="en-US" dirty="0"/>
              <a:t>-Loredana</a:t>
            </a:r>
            <a:br>
              <a:rPr lang="en-US" dirty="0"/>
            </a:br>
            <a:endParaRPr lang="en-US" dirty="0"/>
          </a:p>
          <a:p>
            <a:r>
              <a:rPr lang="en-US" b="1" dirty="0">
                <a:hlinkClick r:id="rId3"/>
              </a:rPr>
              <a:t>Attribution-</a:t>
            </a:r>
            <a:r>
              <a:rPr lang="en-US" b="1" dirty="0" err="1">
                <a:hlinkClick r:id="rId3"/>
              </a:rPr>
              <a:t>NonCommercial</a:t>
            </a:r>
            <a:r>
              <a:rPr lang="en-US" b="1" dirty="0">
                <a:hlinkClick r:id="rId3"/>
              </a:rPr>
              <a:t>-</a:t>
            </a:r>
            <a:r>
              <a:rPr lang="en-US" b="1" dirty="0" err="1">
                <a:hlinkClick r:id="rId3"/>
              </a:rPr>
              <a:t>NoDerivs</a:t>
            </a:r>
            <a:r>
              <a:rPr lang="en-US" b="1" dirty="0">
                <a:hlinkClick r:id="rId3"/>
              </a:rPr>
              <a:t> 2.0 Generic (CC BY-NC-ND 2.0)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03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236" y="5186507"/>
            <a:ext cx="2604654" cy="1325563"/>
          </a:xfrm>
        </p:spPr>
        <p:txBody>
          <a:bodyPr/>
          <a:lstStyle/>
          <a:p>
            <a:r>
              <a:rPr lang="en-US" dirty="0"/>
              <a:t>The End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509" y="1138382"/>
            <a:ext cx="6096000" cy="40481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056914" y="696686"/>
            <a:ext cx="29609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Photo taken by:</a:t>
            </a:r>
          </a:p>
          <a:p>
            <a:r>
              <a:rPr lang="en-US" dirty="0" err="1"/>
              <a:t>Jayneandd</a:t>
            </a:r>
            <a:endParaRPr lang="en-US" dirty="0"/>
          </a:p>
          <a:p>
            <a:endParaRPr lang="en-US" dirty="0"/>
          </a:p>
          <a:p>
            <a:r>
              <a:rPr lang="en-US" b="1" dirty="0">
                <a:hlinkClick r:id="rId3"/>
              </a:rPr>
              <a:t>Attribution 2.0 Generic (CC BY 2.0)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38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85564" y="365125"/>
            <a:ext cx="2168236" cy="1325563"/>
          </a:xfrm>
        </p:spPr>
        <p:txBody>
          <a:bodyPr/>
          <a:lstStyle/>
          <a:p>
            <a:r>
              <a:rPr lang="en-US" dirty="0"/>
              <a:t>Toolbox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088582" y="4558145"/>
            <a:ext cx="29233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Photo taken by: </a:t>
            </a:r>
            <a:r>
              <a:rPr lang="en-US" dirty="0" err="1"/>
              <a:t>nefarious_pinstriping</a:t>
            </a:r>
            <a:endParaRPr lang="en-US" dirty="0"/>
          </a:p>
          <a:p>
            <a:endParaRPr lang="en-US" dirty="0"/>
          </a:p>
          <a:p>
            <a:r>
              <a:rPr lang="en-US" b="1" dirty="0">
                <a:hlinkClick r:id="rId2"/>
              </a:rPr>
              <a:t>Attribution 2.0 Generic (CC BY 2.0)</a:t>
            </a:r>
            <a:endParaRPr lang="en-US" b="1" dirty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46" y="365125"/>
            <a:ext cx="8128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82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Humor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686" y="240433"/>
            <a:ext cx="4809259" cy="62729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478982" y="4378036"/>
            <a:ext cx="35329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Photo Taken by: Pinterest Humor</a:t>
            </a:r>
          </a:p>
          <a:p>
            <a:endParaRPr lang="en-US" dirty="0"/>
          </a:p>
          <a:p>
            <a:r>
              <a:rPr lang="en-US" b="1" dirty="0">
                <a:hlinkClick r:id="rId3"/>
              </a:rPr>
              <a:t>Attribution-</a:t>
            </a:r>
            <a:r>
              <a:rPr lang="en-US" b="1" dirty="0" err="1">
                <a:hlinkClick r:id="rId3"/>
              </a:rPr>
              <a:t>NonCommercial</a:t>
            </a:r>
            <a:r>
              <a:rPr lang="en-US" b="1" dirty="0">
                <a:hlinkClick r:id="rId3"/>
              </a:rPr>
              <a:t>-</a:t>
            </a:r>
            <a:r>
              <a:rPr lang="en-US" b="1" dirty="0" err="1">
                <a:hlinkClick r:id="rId3"/>
              </a:rPr>
              <a:t>NoDerivs</a:t>
            </a:r>
            <a:r>
              <a:rPr lang="en-US" b="1" dirty="0">
                <a:hlinkClick r:id="rId3"/>
              </a:rPr>
              <a:t> 2.0 Generic (CC BY-NC-ND 2.0)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96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4400" y="166255"/>
            <a:ext cx="3546764" cy="872835"/>
          </a:xfrm>
        </p:spPr>
        <p:txBody>
          <a:bodyPr/>
          <a:lstStyle/>
          <a:p>
            <a:r>
              <a:rPr lang="en-US" dirty="0"/>
              <a:t>Networking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091" y="1039090"/>
            <a:ext cx="8128000" cy="5422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7818" y="4682836"/>
            <a:ext cx="33666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Photo taken by:</a:t>
            </a:r>
          </a:p>
          <a:p>
            <a:r>
              <a:rPr lang="en-US" dirty="0"/>
              <a:t>Sandy/Chuck Harris</a:t>
            </a:r>
          </a:p>
          <a:p>
            <a:endParaRPr lang="en-US" dirty="0"/>
          </a:p>
          <a:p>
            <a:r>
              <a:rPr lang="en-US" b="1" dirty="0">
                <a:hlinkClick r:id="rId3"/>
              </a:rPr>
              <a:t>Attribution-</a:t>
            </a:r>
            <a:r>
              <a:rPr lang="en-US" b="1" dirty="0" err="1">
                <a:hlinkClick r:id="rId3"/>
              </a:rPr>
              <a:t>NonCommercial</a:t>
            </a:r>
            <a:r>
              <a:rPr lang="en-US" b="1" dirty="0">
                <a:hlinkClick r:id="rId3"/>
              </a:rPr>
              <a:t> 2.0 Generic (CC BY-NC 2.0)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46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93965"/>
            <a:ext cx="10515600" cy="1077767"/>
          </a:xfrm>
        </p:spPr>
        <p:txBody>
          <a:bodyPr/>
          <a:lstStyle/>
          <a:p>
            <a:r>
              <a:rPr lang="en-US" dirty="0"/>
              <a:t>Diamonds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91" y="1271732"/>
            <a:ext cx="8128000" cy="5422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423564" y="4225636"/>
            <a:ext cx="36298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Photo taken by:</a:t>
            </a:r>
          </a:p>
          <a:p>
            <a:r>
              <a:rPr lang="en-US" dirty="0"/>
              <a:t>Jared Tarbell</a:t>
            </a:r>
          </a:p>
          <a:p>
            <a:endParaRPr lang="en-US" dirty="0"/>
          </a:p>
          <a:p>
            <a:r>
              <a:rPr lang="en-US" b="1" dirty="0">
                <a:hlinkClick r:id="rId3"/>
              </a:rPr>
              <a:t>Attribution 2.0 Generic (CC BY 2.0)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88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4855" y="185016"/>
            <a:ext cx="10515600" cy="1325563"/>
          </a:xfrm>
        </p:spPr>
        <p:txBody>
          <a:bodyPr/>
          <a:lstStyle/>
          <a:p>
            <a:r>
              <a:rPr lang="en-US" dirty="0"/>
              <a:t>Time Management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4655" y="1339994"/>
            <a:ext cx="6096000" cy="40671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63891" y="4765964"/>
            <a:ext cx="30341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Photo taken by:</a:t>
            </a:r>
          </a:p>
          <a:p>
            <a:r>
              <a:rPr lang="en-US" dirty="0"/>
              <a:t>John Davis</a:t>
            </a:r>
          </a:p>
          <a:p>
            <a:endParaRPr lang="en-US" dirty="0"/>
          </a:p>
          <a:p>
            <a:r>
              <a:rPr lang="en-US" b="1" dirty="0">
                <a:hlinkClick r:id="rId3"/>
              </a:rPr>
              <a:t>Attribution 2.0 Generic (CC BY 2.0)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009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109" y="193964"/>
            <a:ext cx="2743199" cy="3643745"/>
          </a:xfrm>
        </p:spPr>
        <p:txBody>
          <a:bodyPr>
            <a:normAutofit/>
          </a:bodyPr>
          <a:lstStyle/>
          <a:p>
            <a:r>
              <a:rPr lang="en-US" dirty="0"/>
              <a:t>Technical Difficulties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3308" y="0"/>
            <a:ext cx="6858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19855" y="4502727"/>
            <a:ext cx="227214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Photo taken by:</a:t>
            </a:r>
          </a:p>
          <a:p>
            <a:r>
              <a:rPr lang="en-US" dirty="0"/>
              <a:t>Miriam</a:t>
            </a:r>
          </a:p>
          <a:p>
            <a:endParaRPr lang="en-US" dirty="0"/>
          </a:p>
          <a:p>
            <a:r>
              <a:rPr lang="en-US" b="1" dirty="0">
                <a:hlinkClick r:id="rId3"/>
              </a:rPr>
              <a:t>Attribution-</a:t>
            </a:r>
            <a:r>
              <a:rPr lang="en-US" b="1" dirty="0" err="1">
                <a:hlinkClick r:id="rId3"/>
              </a:rPr>
              <a:t>NonCommercial</a:t>
            </a:r>
            <a:r>
              <a:rPr lang="en-US" b="1" dirty="0">
                <a:hlinkClick r:id="rId3"/>
              </a:rPr>
              <a:t>-</a:t>
            </a:r>
            <a:r>
              <a:rPr lang="en-US" b="1" dirty="0" err="1">
                <a:hlinkClick r:id="rId3"/>
              </a:rPr>
              <a:t>NoDerivs</a:t>
            </a:r>
            <a:r>
              <a:rPr lang="en-US" b="1" dirty="0">
                <a:hlinkClick r:id="rId3"/>
              </a:rPr>
              <a:t> 2.0 Generic (CC BY-NC-ND 2.0)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9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99764" y="4410652"/>
            <a:ext cx="3470564" cy="1865457"/>
          </a:xfrm>
        </p:spPr>
        <p:txBody>
          <a:bodyPr>
            <a:normAutofit fontScale="90000"/>
          </a:bodyPr>
          <a:lstStyle/>
          <a:p>
            <a:r>
              <a:rPr lang="en-US" dirty="0"/>
              <a:t>Digging a Hole</a:t>
            </a:r>
            <a:br>
              <a:rPr lang="en-US" dirty="0"/>
            </a:br>
            <a:r>
              <a:rPr lang="en-US" dirty="0"/>
              <a:t>and Climbing Out of it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1" y="406689"/>
            <a:ext cx="4572000" cy="6096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6982" y="692727"/>
            <a:ext cx="33943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Photo taken by:</a:t>
            </a:r>
          </a:p>
          <a:p>
            <a:r>
              <a:rPr lang="en-US" dirty="0"/>
              <a:t>Alex</a:t>
            </a:r>
          </a:p>
          <a:p>
            <a:endParaRPr lang="en-US" dirty="0"/>
          </a:p>
          <a:p>
            <a:r>
              <a:rPr lang="en-US" b="1" dirty="0">
                <a:hlinkClick r:id="rId3"/>
              </a:rPr>
              <a:t>Attribution-</a:t>
            </a:r>
            <a:r>
              <a:rPr lang="en-US" b="1" dirty="0" err="1">
                <a:hlinkClick r:id="rId3"/>
              </a:rPr>
              <a:t>NonCommercial</a:t>
            </a:r>
            <a:r>
              <a:rPr lang="en-US" b="1" dirty="0">
                <a:hlinkClick r:id="rId3"/>
              </a:rPr>
              <a:t> 2.0 Generic (CC BY-NC 2.0)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2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Caffeine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7" y="0"/>
            <a:ext cx="3857625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40436" y="4281055"/>
            <a:ext cx="3588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Photo taken by:</a:t>
            </a:r>
          </a:p>
          <a:p>
            <a:r>
              <a:rPr lang="en-US" dirty="0"/>
              <a:t>David </a:t>
            </a:r>
            <a:r>
              <a:rPr lang="en-US" dirty="0" err="1"/>
              <a:t>Pursehouse</a:t>
            </a:r>
            <a:endParaRPr lang="en-US" dirty="0"/>
          </a:p>
          <a:p>
            <a:endParaRPr lang="en-US" dirty="0"/>
          </a:p>
          <a:p>
            <a:br>
              <a:rPr lang="en-US" b="1" dirty="0"/>
            </a:br>
            <a:r>
              <a:rPr lang="en-US" b="1" dirty="0">
                <a:hlinkClick r:id="rId3"/>
              </a:rPr>
              <a:t>Attribution 2.0 Generic (CC BY 2.0)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789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120</Words>
  <Application>Microsoft Office PowerPoint</Application>
  <PresentationFormat>Widescreen</PresentationFormat>
  <Paragraphs>57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Starting Line</vt:lpstr>
      <vt:lpstr>Toolbox</vt:lpstr>
      <vt:lpstr>Humor</vt:lpstr>
      <vt:lpstr>Networking</vt:lpstr>
      <vt:lpstr>Diamonds</vt:lpstr>
      <vt:lpstr>Time Management</vt:lpstr>
      <vt:lpstr>Technical Difficulties</vt:lpstr>
      <vt:lpstr>Digging a Hole and Climbing Out of it</vt:lpstr>
      <vt:lpstr>Caffeine</vt:lpstr>
      <vt:lpstr>Sleep</vt:lpstr>
      <vt:lpstr>Early Riser</vt:lpstr>
      <vt:lpstr>The 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</dc:title>
  <dc:creator>Benjamin Cook</dc:creator>
  <cp:lastModifiedBy>Benjamin Cook</cp:lastModifiedBy>
  <cp:revision>10</cp:revision>
  <dcterms:created xsi:type="dcterms:W3CDTF">2017-04-20T12:04:35Z</dcterms:created>
  <dcterms:modified xsi:type="dcterms:W3CDTF">2017-04-20T13:35:03Z</dcterms:modified>
</cp:coreProperties>
</file>